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92" r:id="rId2"/>
    <p:sldId id="273" r:id="rId3"/>
    <p:sldId id="281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16DCA0-186F-D6DD-8031-7A341E43C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EC6305-A5CE-9D95-6BC7-2F85DB760F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874670E-DDB7-56FB-B8A0-2A00F971A966}"/>
              </a:ext>
            </a:extLst>
          </p:cNvPr>
          <p:cNvSpPr>
            <a:spLocks noGrp="1"/>
          </p:cNvSpPr>
          <p:nvPr/>
        </p:nvSpPr>
        <p:spPr>
          <a:xfrm>
            <a:off x="588736" y="3805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5289005-77DA-F86F-918B-C2A39799EF60}"/>
              </a:ext>
            </a:extLst>
          </p:cNvPr>
          <p:cNvSpPr>
            <a:spLocks noGrp="1"/>
          </p:cNvSpPr>
          <p:nvPr/>
        </p:nvSpPr>
        <p:spPr>
          <a:xfrm>
            <a:off x="8372152" y="65028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92BF70C-12DA-378D-3EBB-F507D3BB2520}"/>
              </a:ext>
            </a:extLst>
          </p:cNvPr>
          <p:cNvSpPr txBox="1">
            <a:spLocks/>
          </p:cNvSpPr>
          <p:nvPr/>
        </p:nvSpPr>
        <p:spPr>
          <a:xfrm>
            <a:off x="195309" y="13354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D5BCAE3-3E7C-E380-2244-685F58539E08}"/>
              </a:ext>
            </a:extLst>
          </p:cNvPr>
          <p:cNvGrpSpPr/>
          <p:nvPr/>
        </p:nvGrpSpPr>
        <p:grpSpPr>
          <a:xfrm>
            <a:off x="0" y="3429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008B1E1-0732-3CB3-8C4A-1A4EE32E8BA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9" name="ZoneTexte 7">
              <a:extLst>
                <a:ext uri="{FF2B5EF4-FFF2-40B4-BE49-F238E27FC236}">
                  <a16:creationId xmlns:a16="http://schemas.microsoft.com/office/drawing/2014/main" id="{B5360080-D953-BA57-9155-F1012BD75BD5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calcule en ligne.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E85CD6B-95D3-27D8-96F8-E4D344704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3527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96 + 8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 +4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938730" y="2468235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96+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606170" y="5596051"/>
            <a:ext cx="16150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104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2996540" y="4078852"/>
            <a:ext cx="14784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100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+4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010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115 + 8 </a:t>
            </a:r>
          </a:p>
        </p:txBody>
      </p:sp>
    </p:spTree>
    <p:extLst>
      <p:ext uri="{BB962C8B-B14F-4D97-AF65-F5344CB8AC3E}">
        <p14:creationId xmlns:p14="http://schemas.microsoft.com/office/powerpoint/2010/main" val="395722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115 + 8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 +3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509652" y="2468235"/>
            <a:ext cx="21598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115+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606170" y="5596051"/>
            <a:ext cx="16150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123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2996540" y="4078852"/>
            <a:ext cx="14784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120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+3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520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816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57 + 8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 +5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930171" y="2496590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57+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804093" y="5572301"/>
            <a:ext cx="134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65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3418387" y="4078852"/>
            <a:ext cx="1056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60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64 + 9 </a:t>
            </a:r>
          </a:p>
        </p:txBody>
      </p:sp>
    </p:spTree>
    <p:extLst>
      <p:ext uri="{BB962C8B-B14F-4D97-AF65-F5344CB8AC3E}">
        <p14:creationId xmlns:p14="http://schemas.microsoft.com/office/powerpoint/2010/main" val="152671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64 + 9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6 +3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930171" y="2496590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64+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804093" y="5572301"/>
            <a:ext cx="134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73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3418387" y="4078852"/>
            <a:ext cx="1056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+3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568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77 + 5 </a:t>
            </a:r>
          </a:p>
        </p:txBody>
      </p:sp>
    </p:spTree>
    <p:extLst>
      <p:ext uri="{BB962C8B-B14F-4D97-AF65-F5344CB8AC3E}">
        <p14:creationId xmlns:p14="http://schemas.microsoft.com/office/powerpoint/2010/main" val="73916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77 + 5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 +2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930171" y="2496590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77+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804093" y="5572301"/>
            <a:ext cx="134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82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3418387" y="4078852"/>
            <a:ext cx="1056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80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+2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059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82 + 9 </a:t>
            </a:r>
          </a:p>
        </p:txBody>
      </p:sp>
    </p:spTree>
    <p:extLst>
      <p:ext uri="{BB962C8B-B14F-4D97-AF65-F5344CB8AC3E}">
        <p14:creationId xmlns:p14="http://schemas.microsoft.com/office/powerpoint/2010/main" val="215194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82 + 9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8 +1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930171" y="2496590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82+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804093" y="5572301"/>
            <a:ext cx="134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91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3418387" y="4078852"/>
            <a:ext cx="1056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90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+1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939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96 + 8 </a:t>
            </a:r>
          </a:p>
        </p:txBody>
      </p:sp>
    </p:spTree>
    <p:extLst>
      <p:ext uri="{BB962C8B-B14F-4D97-AF65-F5344CB8AC3E}">
        <p14:creationId xmlns:p14="http://schemas.microsoft.com/office/powerpoint/2010/main" val="360893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138</Words>
  <Application>Microsoft Office PowerPoint</Application>
  <PresentationFormat>Affichage à l'écran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méthode.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44</cp:revision>
  <dcterms:created xsi:type="dcterms:W3CDTF">2023-02-07T14:55:57Z</dcterms:created>
  <dcterms:modified xsi:type="dcterms:W3CDTF">2025-09-16T18:25:11Z</dcterms:modified>
</cp:coreProperties>
</file>